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07" r:id="rId1"/>
  </p:sldMasterIdLst>
  <p:notesMasterIdLst>
    <p:notesMasterId r:id="rId6"/>
  </p:notesMasterIdLst>
  <p:handoutMasterIdLst>
    <p:handoutMasterId r:id="rId7"/>
  </p:handoutMasterIdLst>
  <p:sldIdLst>
    <p:sldId id="609" r:id="rId2"/>
    <p:sldId id="610" r:id="rId3"/>
    <p:sldId id="611" r:id="rId4"/>
    <p:sldId id="612" r:id="rId5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4691"/>
    <a:srgbClr val="A4579C"/>
    <a:srgbClr val="45B03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660"/>
    <p:restoredTop sz="96842" autoAdjust="0"/>
  </p:normalViewPr>
  <p:slideViewPr>
    <p:cSldViewPr>
      <p:cViewPr varScale="1">
        <p:scale>
          <a:sx n="116" d="100"/>
          <a:sy n="116" d="100"/>
        </p:scale>
        <p:origin x="1080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28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63FFD-CE06-C642-9047-B65BA28435D2}" type="datetimeFigureOut">
              <a:rPr kumimoji="1" lang="ja-JP" altLang="en-US" smtClean="0"/>
              <a:t>2019/2/8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54B30-AF7A-5949-9765-9388C6EE9C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0751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A2EF29-1618-F247-A414-A31D6DED33C6}" type="datetimeFigureOut">
              <a:rPr lang="ja-JP" altLang="en-US"/>
              <a:pPr/>
              <a:t>2019/2/8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C53CE40-8797-4846-BA1F-4BC1BCCEFA4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46322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GMSIマスタ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51" y="1828803"/>
            <a:ext cx="7772400" cy="11430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0148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14" name="Rectangle 4"/>
          <p:cNvSpPr>
            <a:spLocks noGrp="1" noChangeArrowheads="1"/>
          </p:cNvSpPr>
          <p:nvPr userDrawn="1"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fld id="{4EA41C69-E7E9-3B44-8E45-5DEC29E7AB46}" type="datetime1">
              <a:rPr lang="ja-JP" altLang="en-US" smtClean="0"/>
              <a:t>2019/2/8</a:t>
            </a:fld>
            <a:endParaRPr lang="ja-JP" altLang="en-US"/>
          </a:p>
        </p:txBody>
      </p:sp>
      <p:sp>
        <p:nvSpPr>
          <p:cNvPr id="15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fld id="{EB77C5E9-A61B-E543-AA94-45D147BD9069}" type="slidenum">
              <a:rPr lang="ja-JP" altLang="en-US"/>
              <a:pPr/>
              <a:t>‹#›</a:t>
            </a:fld>
            <a:endParaRPr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xmlns="" id="{6A454954-CFE7-B54E-ADBA-6302FDCE1E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3300" y="317506"/>
            <a:ext cx="3187700" cy="596900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xmlns="" id="{1BC65A37-39E5-2745-A26C-4326F8B9F5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2" t="18726" r="7881" b="18726"/>
          <a:stretch>
            <a:fillRect/>
          </a:stretch>
        </p:blipFill>
        <p:spPr bwMode="auto">
          <a:xfrm>
            <a:off x="6588224" y="298450"/>
            <a:ext cx="22225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770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>
              <a:buClr>
                <a:schemeClr val="tx1">
                  <a:lumMod val="75000"/>
                  <a:lumOff val="25000"/>
                </a:schemeClr>
              </a:buClr>
              <a:defRPr sz="2800"/>
            </a:lvl1pPr>
            <a:lvl2pPr eaLnBrk="1">
              <a:buClr>
                <a:schemeClr val="tx1">
                  <a:lumMod val="75000"/>
                  <a:lumOff val="25000"/>
                </a:schemeClr>
              </a:buClr>
              <a:defRPr sz="2400"/>
            </a:lvl2pPr>
            <a:lvl3pPr eaLnBrk="1">
              <a:buClr>
                <a:schemeClr val="tx1">
                  <a:lumMod val="75000"/>
                  <a:lumOff val="25000"/>
                </a:schemeClr>
              </a:buClr>
              <a:defRPr sz="2000"/>
            </a:lvl3pPr>
            <a:lvl4pPr eaLnBrk="1">
              <a:buClr>
                <a:schemeClr val="tx1">
                  <a:lumMod val="75000"/>
                  <a:lumOff val="25000"/>
                </a:schemeClr>
              </a:buClr>
              <a:defRPr/>
            </a:lvl4pPr>
            <a:lvl5pPr eaLnBrk="1"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5AC542-8B98-0041-AAE2-E2E013509069}" type="datetime1">
              <a:rPr lang="ja-JP" altLang="en-US" smtClean="0"/>
              <a:t>2019/2/8</a:t>
            </a:fld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1194D8-0942-A641-B589-E74DEC45A7B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02077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04803" y="990600"/>
            <a:ext cx="4248149" cy="57245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705353" y="990600"/>
            <a:ext cx="4249738" cy="57245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E79E75-B482-2843-BC93-11F4DDF41A1C}" type="datetime1">
              <a:rPr lang="ja-JP" altLang="en-US" smtClean="0"/>
              <a:t>2019/2/8</a:t>
            </a:fld>
            <a:endParaRPr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F51B65-AF31-5D40-A1B8-0A512BB6B03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97815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DC3051-0C13-3846-A53A-0C4BE4C3F5EC}" type="datetime1">
              <a:rPr lang="ja-JP" altLang="en-US" smtClean="0"/>
              <a:t>2019/2/8</a:t>
            </a:fld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F363A9-89F4-B14D-9163-51ECA79C1F7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29991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65F187-9E60-8A40-8E31-B9B0FBB48D66}" type="datetime1">
              <a:rPr lang="ja-JP" altLang="en-US" smtClean="0"/>
              <a:t>2019/2/8</a:t>
            </a:fld>
            <a:endParaRPr lang="ja-JP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404060-A9E2-BE4A-B41D-9899B9641F1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80758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576" y="0"/>
            <a:ext cx="7056438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2" tIns="45705" rIns="91412" bIns="457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90600"/>
            <a:ext cx="8650288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2" tIns="45705" rIns="91412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 dirty="0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 dirty="0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 dirty="0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 dirty="0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05" rIns="91412" bIns="45705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rgbClr val="000000"/>
                </a:solidFill>
              </a:defRPr>
            </a:lvl1pPr>
          </a:lstStyle>
          <a:p>
            <a:fld id="{BD38AC17-889A-1642-9C49-44E1F7E56231}" type="datetime1">
              <a:rPr lang="ja-JP" altLang="en-US" smtClean="0"/>
              <a:t>2019/2/8</a:t>
            </a:fld>
            <a:endParaRPr lang="ja-JP" altLang="en-US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05" rIns="91412" bIns="45705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37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05" rIns="91412" bIns="45705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rgbClr val="000000"/>
                </a:solidFill>
              </a:defRPr>
            </a:lvl1pPr>
          </a:lstStyle>
          <a:p>
            <a:fld id="{F6EF2ABE-CB47-E44B-888D-B267A78ED2DD}" type="slidenum">
              <a:rPr lang="ja-JP" altLang="en-US"/>
              <a:pPr/>
              <a:t>‹#›</a:t>
            </a:fld>
            <a:endParaRPr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xmlns="" id="{BDE1FD47-1502-1C4B-B3B9-49CAD7DAE1B7}"/>
              </a:ext>
            </a:extLst>
          </p:cNvPr>
          <p:cNvSpPr/>
          <p:nvPr userDrawn="1"/>
        </p:nvSpPr>
        <p:spPr bwMode="auto">
          <a:xfrm>
            <a:off x="304800" y="0"/>
            <a:ext cx="450776" cy="908720"/>
          </a:xfrm>
          <a:prstGeom prst="rect">
            <a:avLst/>
          </a:prstGeom>
          <a:solidFill>
            <a:srgbClr val="45B034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xmlns="" id="{351812C1-974E-CD4E-B157-06B0D7CE4B4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925246" y="72000"/>
            <a:ext cx="1111250" cy="711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55" r:id="rId1"/>
    <p:sldLayoutId id="2147484445" r:id="rId2"/>
    <p:sldLayoutId id="2147484447" r:id="rId3"/>
    <p:sldLayoutId id="2147484449" r:id="rId4"/>
    <p:sldLayoutId id="2147484450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charset="0"/>
        </a:defRPr>
      </a:lvl5pPr>
      <a:lvl6pPr marL="457054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107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16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215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rgbClr val="A5549D"/>
        </a:buClr>
        <a:buSzPct val="60000"/>
        <a:buFont typeface="Wingdings" charset="2"/>
        <a:buChar char="n"/>
        <a:defRPr kumimoji="1" sz="28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ＭＳ Ｐゴシック" charset="0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rgbClr val="E74291"/>
        </a:buClr>
        <a:buSzPct val="55000"/>
        <a:buFont typeface="Wingdings" charset="2"/>
        <a:buChar char="n"/>
        <a:defRPr kumimoji="1" sz="2400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rgbClr val="45B034"/>
        </a:buClr>
        <a:buSzPct val="50000"/>
        <a:buFont typeface="Wingdings" charset="2"/>
        <a:buChar char="n"/>
        <a:defRPr kumimoji="1" sz="2000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rgbClr val="A5549D"/>
        </a:buClr>
        <a:buSzPct val="55000"/>
        <a:buFont typeface="Wingdings" charset="2"/>
        <a:buChar char="n"/>
        <a:defRPr kumimoji="1" sz="2000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E74291"/>
        </a:buClr>
        <a:buSzPct val="50000"/>
        <a:buFont typeface="Wingdings" charset="2"/>
        <a:buChar char="n"/>
        <a:defRPr kumimoji="1" sz="2000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5pPr>
      <a:lvl6pPr marL="2513794" indent="-22852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0848" indent="-22852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7900" indent="-22852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4954" indent="-22852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1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4" algn="l" defTabSz="9141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7" algn="l" defTabSz="9141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2" algn="l" defTabSz="9141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15" algn="l" defTabSz="9141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66" algn="l" defTabSz="9141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21" algn="l" defTabSz="9141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75" algn="l" defTabSz="9141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28" algn="l" defTabSz="9141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1D8EFE7F-76C9-414D-A375-44C1D1796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/>
              <a:t>博士論文研究の概要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en-US" altLang="ja-JP" sz="3200" dirty="0"/>
              <a:t>Outline of doctoral thesis research</a:t>
            </a:r>
            <a:endParaRPr kumimoji="1" lang="ja-JP" altLang="en-US" sz="320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CED9463F-9572-8642-BA5F-0E9A10D9C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名前、専攻</a:t>
            </a:r>
            <a:endParaRPr kumimoji="1" lang="en-US" altLang="ja-JP" dirty="0"/>
          </a:p>
          <a:p>
            <a:r>
              <a:rPr lang="en-US" altLang="ja-JP"/>
              <a:t>Name</a:t>
            </a:r>
            <a:r>
              <a:rPr lang="en-US" altLang="ja-JP" dirty="0"/>
              <a:t>, department</a:t>
            </a:r>
            <a:endParaRPr kumimoji="1" lang="en-US" altLang="ja-JP" dirty="0"/>
          </a:p>
          <a:p>
            <a:r>
              <a:rPr kumimoji="1" lang="ja-JP" altLang="en-US"/>
              <a:t>研究目的、手法、予測される成果など</a:t>
            </a:r>
            <a:endParaRPr kumimoji="1" lang="en-US" altLang="ja-JP" dirty="0"/>
          </a:p>
          <a:p>
            <a:r>
              <a:rPr lang="en-US" altLang="ja-JP" dirty="0"/>
              <a:t>Research purpose, method, predicted result etc.</a:t>
            </a:r>
          </a:p>
          <a:p>
            <a:pPr marL="0" indent="0">
              <a:buNone/>
            </a:pPr>
            <a:endParaRPr lang="en-US" altLang="ja-JP" dirty="0"/>
          </a:p>
          <a:p>
            <a:r>
              <a:rPr kumimoji="1" lang="ja-JP" altLang="en-US"/>
              <a:t>４ページ以内、超過ページは受け付けない</a:t>
            </a:r>
            <a:endParaRPr kumimoji="1" lang="en-US" altLang="ja-JP" dirty="0"/>
          </a:p>
          <a:p>
            <a:r>
              <a:rPr kumimoji="1" lang="en-US" altLang="ja-JP" dirty="0"/>
              <a:t>2</a:t>
            </a:r>
            <a:r>
              <a:rPr kumimoji="1" lang="ja-JP" altLang="en-US"/>
              <a:t>アップレイアウトにて</a:t>
            </a:r>
            <a:r>
              <a:rPr kumimoji="1" lang="en-US" altLang="ja-JP" dirty="0"/>
              <a:t>PDF</a:t>
            </a:r>
            <a:r>
              <a:rPr kumimoji="1" lang="ja-JP" altLang="en-US"/>
              <a:t>へ変換、名字</a:t>
            </a:r>
            <a:r>
              <a:rPr kumimoji="1" lang="en-US" altLang="ja-JP" dirty="0"/>
              <a:t>_</a:t>
            </a:r>
            <a:r>
              <a:rPr kumimoji="1" lang="ja-JP" altLang="en-US"/>
              <a:t>名前</a:t>
            </a:r>
            <a:r>
              <a:rPr kumimoji="1" lang="en-US" altLang="ja-JP" dirty="0"/>
              <a:t>.pdf</a:t>
            </a:r>
            <a:r>
              <a:rPr kumimoji="1" lang="ja-JP" altLang="en-US"/>
              <a:t>として提出</a:t>
            </a:r>
            <a:endParaRPr lang="en-US" altLang="ja-JP" dirty="0"/>
          </a:p>
          <a:p>
            <a:r>
              <a:rPr lang="en-US" altLang="ja-JP" dirty="0"/>
              <a:t>Maximum 4 pages, </a:t>
            </a:r>
            <a:r>
              <a:rPr lang="en-US" altLang="ja-JP" dirty="0" err="1"/>
              <a:t>Overpages</a:t>
            </a:r>
            <a:r>
              <a:rPr lang="en-US" altLang="ja-JP" dirty="0"/>
              <a:t> are not allowed</a:t>
            </a:r>
          </a:p>
          <a:p>
            <a:r>
              <a:rPr lang="en-US" altLang="ja-JP" dirty="0"/>
              <a:t>Please convert by 2-up layout to </a:t>
            </a:r>
            <a:r>
              <a:rPr lang="en-US" altLang="ja-JP" dirty="0" err="1"/>
              <a:t>surname_firstname-research.pdf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xmlns="" id="{9B84734A-DD54-2047-AF10-375F92468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94D8-0942-A641-B589-E74DEC45A7B2}" type="slidenum">
              <a:rPr lang="ja-JP" altLang="en-US" smtClean="0"/>
              <a:pPr/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24882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E5317354-8992-3847-9606-332B82B68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3200"/>
              <a:t>現在の研究結果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en-US" altLang="ja-JP" sz="3200" dirty="0"/>
              <a:t>Current research results</a:t>
            </a:r>
            <a:endParaRPr kumimoji="1" lang="ja-JP" altLang="en-US" sz="320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DBD58A75-ACE4-8F45-94A8-31D7E86A3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これまでに得られている実験結果、経産結果等を示し、全体の研究計画の中でのポジションを明確にする</a:t>
            </a:r>
            <a:endParaRPr kumimoji="1" lang="en-US" altLang="ja-JP" dirty="0"/>
          </a:p>
          <a:p>
            <a:r>
              <a:rPr lang="en-US" altLang="ja-JP" dirty="0"/>
              <a:t>Shows the results of experiments, calculations etc. and clarifies the position in the overall research plan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xmlns="" id="{F8C9634C-69DC-7142-A714-540578584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94D8-0942-A641-B589-E74DEC45A7B2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54027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ED7B14B9-327B-D347-89B6-9CCB6C11C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3200"/>
              <a:t>今後の研究計画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en-US" altLang="ja-JP" sz="3200" dirty="0"/>
              <a:t>Future research plan</a:t>
            </a:r>
            <a:endParaRPr kumimoji="1" lang="ja-JP" altLang="en-US" sz="320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236079C7-23FB-0440-B756-83D49BCEB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現在の課題や今後の計画を示す</a:t>
            </a:r>
            <a:endParaRPr kumimoji="1" lang="en-US" altLang="ja-JP" dirty="0"/>
          </a:p>
          <a:p>
            <a:r>
              <a:rPr lang="en-US" altLang="ja-JP" dirty="0"/>
              <a:t>Present current problems and plan for the future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xmlns="" id="{8C4EC07E-F5B8-BE47-94B2-0316DEA4D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94D8-0942-A641-B589-E74DEC45A7B2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76073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5D65C27B-1103-E741-9F75-D006F165D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3200"/>
              <a:t>教育プログラム履修状況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en-US" altLang="ja-JP" sz="3200" dirty="0"/>
              <a:t>Course status of education program</a:t>
            </a:r>
            <a:endParaRPr kumimoji="1" lang="ja-JP" altLang="en-US" sz="320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837F9EAC-E1F1-DD43-AABC-7C117C4E9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履修済</a:t>
            </a:r>
            <a:r>
              <a:rPr lang="en-US" altLang="ja-JP" dirty="0"/>
              <a:t> Course enrolled</a:t>
            </a:r>
            <a:endParaRPr kumimoji="1" lang="en-US" altLang="ja-JP" dirty="0"/>
          </a:p>
          <a:p>
            <a:pPr lvl="1"/>
            <a:r>
              <a:rPr lang="ja-JP" altLang="en-US"/>
              <a:t>卓越大学院演習</a:t>
            </a:r>
            <a:r>
              <a:rPr lang="en-US" altLang="ja-JP" dirty="0"/>
              <a:t>Ⅰ</a:t>
            </a:r>
            <a:r>
              <a:rPr lang="ja-JP" altLang="en-US"/>
              <a:t>（読替科目の名前）</a:t>
            </a:r>
            <a:endParaRPr lang="en-US" altLang="ja-JP" dirty="0"/>
          </a:p>
          <a:p>
            <a:pPr lvl="1"/>
            <a:r>
              <a:rPr lang="ja-JP" altLang="en-US"/>
              <a:t>卓越プロフェッショナル論（読替科目の名前）</a:t>
            </a:r>
            <a:endParaRPr lang="en-US" altLang="ja-JP" dirty="0"/>
          </a:p>
          <a:p>
            <a:pPr lvl="1"/>
            <a:r>
              <a:rPr lang="en-US" altLang="ja-JP" dirty="0"/>
              <a:t>...</a:t>
            </a:r>
          </a:p>
          <a:p>
            <a:pPr lvl="1"/>
            <a:endParaRPr lang="en-US" altLang="ja-JP" dirty="0"/>
          </a:p>
          <a:p>
            <a:r>
              <a:rPr lang="en-US" altLang="ja-JP" dirty="0"/>
              <a:t>2018</a:t>
            </a:r>
            <a:r>
              <a:rPr lang="ja-JP" altLang="en-US"/>
              <a:t>年秋履修予定</a:t>
            </a:r>
            <a:r>
              <a:rPr lang="en-US" altLang="ja-JP" dirty="0"/>
              <a:t> Scheduled in 2018 autumn</a:t>
            </a:r>
          </a:p>
          <a:p>
            <a:pPr lvl="1"/>
            <a:r>
              <a:rPr lang="en-US" altLang="ja-JP" dirty="0"/>
              <a:t>...</a:t>
            </a:r>
          </a:p>
          <a:p>
            <a:pPr lvl="1"/>
            <a:endParaRPr lang="en-US" altLang="ja-JP" dirty="0"/>
          </a:p>
          <a:p>
            <a:r>
              <a:rPr lang="ja-JP" altLang="en-US"/>
              <a:t>読替予定プログラム（国際</a:t>
            </a:r>
            <a:r>
              <a:rPr lang="en-US" altLang="ja-JP" dirty="0"/>
              <a:t>WS</a:t>
            </a:r>
            <a:r>
              <a:rPr lang="ja-JP" altLang="en-US"/>
              <a:t>等）</a:t>
            </a:r>
            <a:r>
              <a:rPr lang="en-US" altLang="ja-JP" dirty="0"/>
              <a:t> </a:t>
            </a:r>
            <a:br>
              <a:rPr lang="en-US" altLang="ja-JP" dirty="0"/>
            </a:br>
            <a:r>
              <a:rPr lang="en-US" altLang="ja-JP" dirty="0"/>
              <a:t>Scheduled replacement program (Int. WS etc.)</a:t>
            </a:r>
          </a:p>
          <a:p>
            <a:pPr lvl="1"/>
            <a:r>
              <a:rPr lang="en-US" altLang="ja-JP" dirty="0"/>
              <a:t>...</a:t>
            </a:r>
          </a:p>
          <a:p>
            <a:pPr lvl="1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xmlns="" id="{726C0604-9A33-2246-8A0C-279C96E64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94D8-0942-A641-B589-E74DEC45A7B2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3814385"/>
      </p:ext>
    </p:extLst>
  </p:cSld>
  <p:clrMapOvr>
    <a:masterClrMapping/>
  </p:clrMapOvr>
</p:sld>
</file>

<file path=ppt/theme/theme1.xml><?xml version="1.0" encoding="utf-8"?>
<a:theme xmlns:a="http://schemas.openxmlformats.org/drawingml/2006/main" name="1_GMSI_2">
  <a:themeElements>
    <a:clrScheme name="Toshiba R&amp;D Center 9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FD1"/>
      </a:accent5>
      <a:accent6>
        <a:srgbClr val="2D2DB9"/>
      </a:accent6>
      <a:hlink>
        <a:srgbClr val="FF0000"/>
      </a:hlink>
      <a:folHlink>
        <a:srgbClr val="3333CC"/>
      </a:folHlink>
    </a:clrScheme>
    <a:fontScheme name="Toshiba R&amp;D Center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Toshiba R&amp;D Center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shiba R&amp;D Center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R&amp;D Center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R&amp;D Center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shiba R&amp;D Center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R&amp;D Center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R&amp;D Center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R&amp;D Center 8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2D2DB9"/>
        </a:accent6>
        <a:hlink>
          <a:srgbClr val="FF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R&amp;D Center 9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2D2DB9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6117</TotalTime>
  <Words>187</Words>
  <Application>Microsoft Office PowerPoint</Application>
  <PresentationFormat>画面に合わせる (4:3)</PresentationFormat>
  <Paragraphs>31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ＭＳ Ｐゴシック</vt:lpstr>
      <vt:lpstr>Arial</vt:lpstr>
      <vt:lpstr>Calibri</vt:lpstr>
      <vt:lpstr>Tahoma</vt:lpstr>
      <vt:lpstr>Wingdings</vt:lpstr>
      <vt:lpstr>1_GMSI_2</vt:lpstr>
      <vt:lpstr>博士論文研究の概要 Outline of doctoral thesis research</vt:lpstr>
      <vt:lpstr>現在の研究結果 Current research results</vt:lpstr>
      <vt:lpstr>今後の研究計画 Future research plan</vt:lpstr>
      <vt:lpstr>教育プログラム履修状況 Course status of education program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グローバルCOE 「機械システム・イノベーション国際拠点」 平成21年度リサーチ・アシスタント（RA） 採用者説明会</dc:title>
  <dc:creator>yokono</dc:creator>
  <cp:lastModifiedBy>konda</cp:lastModifiedBy>
  <cp:revision>621</cp:revision>
  <cp:lastPrinted>2018-09-05T04:58:31Z</cp:lastPrinted>
  <dcterms:created xsi:type="dcterms:W3CDTF">2009-04-02T01:40:45Z</dcterms:created>
  <dcterms:modified xsi:type="dcterms:W3CDTF">2019-02-08T05:11:00Z</dcterms:modified>
</cp:coreProperties>
</file>